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1350" y="-91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Epanserver02\espa_14-20\26_ΔΡΑΣΕΙΣ_ΕΝΙΣΧΥΣΗΣ_ΠΡΟΒΟΛΗ\4_ΤΟΥΡΙΣΜΟΣ\ΥΛΙΚΟ_ΔΙΚΑΙΟΥΧΩΝ\tourismosdikaiouxoiEPEND3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10694988" cy="151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026220" y="3730905"/>
            <a:ext cx="9235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ΙΡΙΝΑ ΙΚΕ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Ν. ΑΙΓΑΙΟΥ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400.000€ εκ των οποίων η δημόσια δαπάνη ανέρχεται σε 200.000€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85231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συστημάτων διασφάλισης ποιότητας,  περιβαλλοντικής 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262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Kelly Theodorou</cp:lastModifiedBy>
  <cp:revision>47</cp:revision>
  <dcterms:created xsi:type="dcterms:W3CDTF">2018-02-13T12:16:57Z</dcterms:created>
  <dcterms:modified xsi:type="dcterms:W3CDTF">2024-05-03T06:47:45Z</dcterms:modified>
</cp:coreProperties>
</file>